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906113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749299" y="803188"/>
            <a:ext cx="3674476" cy="2846476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55" y="1443267"/>
            <a:ext cx="3500828" cy="1838223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59573FD-1F95-4DA8-B0E6-27C957AB978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56200" y="3672163"/>
            <a:ext cx="6269038" cy="236855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Insert picture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38B294-AE3F-4C76-9094-C9477DE260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1275" y="803275"/>
            <a:ext cx="6269038" cy="24050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D2D8A9-D8E6-422B-8BEF-FAB839E83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715271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Maguire</dc:creator>
  <cp:lastModifiedBy>dave@skillsplus.ca</cp:lastModifiedBy>
  <cp:revision>8</cp:revision>
  <dcterms:created xsi:type="dcterms:W3CDTF">2018-04-17T01:05:04Z</dcterms:created>
  <dcterms:modified xsi:type="dcterms:W3CDTF">2021-12-07T03:07:26Z</dcterms:modified>
</cp:coreProperties>
</file>